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6" r:id="rId5"/>
    <p:sldMasterId id="2147483688" r:id="rId6"/>
    <p:sldMasterId id="2147483722" r:id="rId7"/>
  </p:sldMasterIdLst>
  <p:notesMasterIdLst>
    <p:notesMasterId r:id="rId16"/>
  </p:notesMasterIdLst>
  <p:sldIdLst>
    <p:sldId id="278" r:id="rId8"/>
    <p:sldId id="280" r:id="rId9"/>
    <p:sldId id="281" r:id="rId10"/>
    <p:sldId id="282" r:id="rId11"/>
    <p:sldId id="283" r:id="rId12"/>
    <p:sldId id="284" r:id="rId13"/>
    <p:sldId id="285" r:id="rId14"/>
    <p:sldId id="27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88D38747-4367-4BD2-8D51-C97E202738E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10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748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AE507A8-A5CF-4D38-AB86-7EDDA87A85D4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851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DFCD27C-8599-43EF-BA1D-14DDC1946E06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834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9343D99-809A-49C0-96E5-4250D0B498EE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51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156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68812DA-F765-4142-A6A3-A8ED7235E08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31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305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EA15526-7079-4B7B-987C-1B5FAE11A0FF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560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09141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73ED0CC-082F-4160-86E5-0D6041F12778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212422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0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884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756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696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384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925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0068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3992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410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81207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9388142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03958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805104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71708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77550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998832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217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953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AE507A8-A5CF-4D38-AB86-7EDDA87A85D4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405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9592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777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507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72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111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1/10/2022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0413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85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317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6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sldNum="0"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591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73ED0CC-082F-4160-86E5-0D6041F12778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39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Logic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Homework – Exercise 3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D6DF7-D6A9-4468-9AD8-1130DDEE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9B1AE-F775-4991-8EE2-9FDD9D94C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409" y="456957"/>
            <a:ext cx="6281873" cy="5248622"/>
          </a:xfrm>
        </p:spPr>
        <p:txBody>
          <a:bodyPr>
            <a:normAutofit/>
          </a:bodyPr>
          <a:lstStyle/>
          <a:p>
            <a:r>
              <a:rPr lang="en-US" sz="3200" b="1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Exercise 1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Draw a logic circuit having 3 input wires and containing all basic and derived gates. Write the corresponding Boolean function, simplify it and then draw a simplified circuit equivalent to the initial one.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4138501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7ED0-95BA-4F46-B7F2-FD0671D17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67" y="383867"/>
            <a:ext cx="8596668" cy="74868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Theoretical result</a:t>
            </a:r>
          </a:p>
        </p:txBody>
      </p:sp>
      <p:pic>
        <p:nvPicPr>
          <p:cNvPr id="4" name="Imagine 4">
            <a:extLst>
              <a:ext uri="{FF2B5EF4-FFF2-40B4-BE49-F238E27FC236}">
                <a16:creationId xmlns:a16="http://schemas.microsoft.com/office/drawing/2014/main" id="{C51C9D9C-D76F-4A10-B8AE-C81400789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6505" t="26621" r="18189" b="22177"/>
          <a:stretch/>
        </p:blipFill>
        <p:spPr>
          <a:xfrm>
            <a:off x="232429" y="1390231"/>
            <a:ext cx="4869272" cy="3095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ine 6">
            <a:extLst>
              <a:ext uri="{FF2B5EF4-FFF2-40B4-BE49-F238E27FC236}">
                <a16:creationId xmlns:a16="http://schemas.microsoft.com/office/drawing/2014/main" id="{05D2E4C0-14EF-418D-913F-ECC4EB70A6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7" t="23127" r="18189" b="28437"/>
          <a:stretch/>
        </p:blipFill>
        <p:spPr>
          <a:xfrm>
            <a:off x="5256627" y="1390231"/>
            <a:ext cx="4971906" cy="3095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ine 8">
            <a:extLst>
              <a:ext uri="{FF2B5EF4-FFF2-40B4-BE49-F238E27FC236}">
                <a16:creationId xmlns:a16="http://schemas.microsoft.com/office/drawing/2014/main" id="{7B7C12A7-8B79-4734-B2AD-BC9923D62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056" t="72517" r="15205" b="14989"/>
          <a:stretch/>
        </p:blipFill>
        <p:spPr>
          <a:xfrm>
            <a:off x="369600" y="4743319"/>
            <a:ext cx="9464202" cy="1310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79372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4ED5C-7C68-4605-B5BD-B0B9C2579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223" y="555653"/>
            <a:ext cx="5570649" cy="7759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logic circuit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32E597-1A39-4621-9E23-F47F94358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5520" y="1854570"/>
            <a:ext cx="6614054" cy="4051300"/>
          </a:xfrm>
        </p:spPr>
      </p:pic>
    </p:spTree>
    <p:extLst>
      <p:ext uri="{BB962C8B-B14F-4D97-AF65-F5344CB8AC3E}">
        <p14:creationId xmlns:p14="http://schemas.microsoft.com/office/powerpoint/2010/main" val="755536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A3B0-6250-497D-A744-B16B7B12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functions of the initial logic circuit explained</a:t>
            </a:r>
            <a:endParaRPr 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ED32F6-F90D-48EC-B79F-8B2E66DC0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2318186"/>
            <a:ext cx="10058400" cy="3443664"/>
          </a:xfrm>
        </p:spPr>
      </p:pic>
    </p:spTree>
    <p:extLst>
      <p:ext uri="{BB962C8B-B14F-4D97-AF65-F5344CB8AC3E}">
        <p14:creationId xmlns:p14="http://schemas.microsoft.com/office/powerpoint/2010/main" val="179568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A3B0-6250-497D-A744-B16B7B12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simplification of the boolean functions</a:t>
            </a:r>
            <a:endParaRPr 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11636F-C5CE-478F-9E74-373F44765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766" y="1792427"/>
            <a:ext cx="7202467" cy="4652762"/>
          </a:xfrm>
        </p:spPr>
      </p:pic>
    </p:spTree>
    <p:extLst>
      <p:ext uri="{BB962C8B-B14F-4D97-AF65-F5344CB8AC3E}">
        <p14:creationId xmlns:p14="http://schemas.microsoft.com/office/powerpoint/2010/main" val="2570346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A3B0-6250-497D-A744-B16B7B12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simplified circuit</a:t>
            </a:r>
            <a:endParaRPr 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0774C7-7703-420C-9E28-320BBDB5A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2191213"/>
            <a:ext cx="10058400" cy="3910674"/>
          </a:xfrm>
        </p:spPr>
      </p:pic>
    </p:spTree>
    <p:extLst>
      <p:ext uri="{BB962C8B-B14F-4D97-AF65-F5344CB8AC3E}">
        <p14:creationId xmlns:p14="http://schemas.microsoft.com/office/powerpoint/2010/main" val="254581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Thank you!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 err="1"/>
              <a:t>Cibu</a:t>
            </a:r>
            <a:r>
              <a:rPr lang="en-US" sz="2400" dirty="0"/>
              <a:t> Clara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Wood Typ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Paper">
    <a:dk1>
      <a:sysClr val="windowText" lastClr="000000"/>
    </a:dk1>
    <a:lt1>
      <a:sysClr val="window" lastClr="FFFFFF"/>
    </a:lt1>
    <a:dk2>
      <a:srgbClr val="444D26"/>
    </a:dk2>
    <a:lt2>
      <a:srgbClr val="FEFAC9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8E58B6"/>
    </a:hlink>
    <a:folHlink>
      <a:srgbClr val="7F6F6F"/>
    </a:folHlink>
  </a:clrScheme>
</a:themeOverride>
</file>

<file path=ppt/theme/themeOverride3.xml><?xml version="1.0" encoding="utf-8"?>
<a:themeOverride xmlns:a="http://schemas.openxmlformats.org/drawingml/2006/main">
  <a:clrScheme name="Paper">
    <a:dk1>
      <a:sysClr val="windowText" lastClr="000000"/>
    </a:dk1>
    <a:lt1>
      <a:sysClr val="window" lastClr="FFFFFF"/>
    </a:lt1>
    <a:dk2>
      <a:srgbClr val="444D26"/>
    </a:dk2>
    <a:lt2>
      <a:srgbClr val="FEFAC9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8E58B6"/>
    </a:hlink>
    <a:folHlink>
      <a:srgbClr val="7F6F6F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4383B09E06749B7DD530C84419D64" ma:contentTypeVersion="2" ma:contentTypeDescription="Create a new document." ma:contentTypeScope="" ma:versionID="5fa607c6e864671fc7f64cb9e7c4d3a7">
  <xsd:schema xmlns:xsd="http://www.w3.org/2001/XMLSchema" xmlns:xs="http://www.w3.org/2001/XMLSchema" xmlns:p="http://schemas.microsoft.com/office/2006/metadata/properties" xmlns:ns2="468a07fd-8133-444d-9e08-49d6dbf795fe" targetNamespace="http://schemas.microsoft.com/office/2006/metadata/properties" ma:root="true" ma:fieldsID="702f9e85bfb647bfeb4e8a847635d217" ns2:_="">
    <xsd:import namespace="468a07fd-8133-444d-9e08-49d6dbf795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a07fd-8133-444d-9e08-49d6dbf795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38BC722-D70A-4C10-9304-EBE62BBFEFC1}"/>
</file>

<file path=docProps/app.xml><?xml version="1.0" encoding="utf-8"?>
<Properties xmlns="http://schemas.openxmlformats.org/officeDocument/2006/extended-properties" xmlns:vt="http://schemas.openxmlformats.org/officeDocument/2006/docPropsVTypes">
  <Template>{933835D1-10C9-427A-B5FC-B1D33AE95428}tf55705232_win32</Template>
  <TotalTime>86</TotalTime>
  <Words>74</Words>
  <Application>Microsoft Office PowerPoint</Application>
  <PresentationFormat>Widescreen</PresentationFormat>
  <Paragraphs>13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Arial</vt:lpstr>
      <vt:lpstr>Calibri</vt:lpstr>
      <vt:lpstr>Calibri Light</vt:lpstr>
      <vt:lpstr>Goudy Old Style</vt:lpstr>
      <vt:lpstr>Rockwell</vt:lpstr>
      <vt:lpstr>Rockwell Condensed</vt:lpstr>
      <vt:lpstr>Times New Roman</vt:lpstr>
      <vt:lpstr>Trebuchet MS</vt:lpstr>
      <vt:lpstr>Wingdings</vt:lpstr>
      <vt:lpstr>Wingdings 2</vt:lpstr>
      <vt:lpstr>Wingdings 3</vt:lpstr>
      <vt:lpstr>SlateVTI</vt:lpstr>
      <vt:lpstr>Atlas</vt:lpstr>
      <vt:lpstr>Facet</vt:lpstr>
      <vt:lpstr>Wood Type</vt:lpstr>
      <vt:lpstr>Logic Circuits</vt:lpstr>
      <vt:lpstr>Problem Statement</vt:lpstr>
      <vt:lpstr>Theoretical result</vt:lpstr>
      <vt:lpstr>Initial logic circuit</vt:lpstr>
      <vt:lpstr>The functions of the initial logic circuit explained</vt:lpstr>
      <vt:lpstr>The simplification of the boolean functions</vt:lpstr>
      <vt:lpstr>The simplified circuit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 Circuits</dc:title>
  <dc:creator>CLARA CIBU</dc:creator>
  <cp:lastModifiedBy>CLARA CIBU</cp:lastModifiedBy>
  <cp:revision>1</cp:revision>
  <dcterms:created xsi:type="dcterms:W3CDTF">2022-01-10T20:36:28Z</dcterms:created>
  <dcterms:modified xsi:type="dcterms:W3CDTF">2022-01-10T22:02:42Z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0x01010032F4383B09E06749B7DD530C84419D64</vt:lpwstr>
  </property>
</Properties>
</file>